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0"/>
  </p:notesMasterIdLst>
  <p:sldIdLst>
    <p:sldId id="390" r:id="rId2"/>
    <p:sldId id="408" r:id="rId3"/>
    <p:sldId id="438" r:id="rId4"/>
    <p:sldId id="439" r:id="rId5"/>
    <p:sldId id="440" r:id="rId6"/>
    <p:sldId id="441" r:id="rId7"/>
    <p:sldId id="442" r:id="rId8"/>
    <p:sldId id="443" r:id="rId9"/>
    <p:sldId id="444" r:id="rId10"/>
    <p:sldId id="493" r:id="rId11"/>
    <p:sldId id="494" r:id="rId12"/>
    <p:sldId id="495" r:id="rId13"/>
    <p:sldId id="468" r:id="rId14"/>
    <p:sldId id="445" r:id="rId15"/>
    <p:sldId id="446" r:id="rId16"/>
    <p:sldId id="447" r:id="rId17"/>
    <p:sldId id="469" r:id="rId18"/>
    <p:sldId id="470" r:id="rId19"/>
  </p:sldIdLst>
  <p:sldSz cx="12192000" cy="6858000"/>
  <p:notesSz cx="6858000" cy="9144000"/>
  <p:embeddedFontLst>
    <p:embeddedFont>
      <p:font typeface="Andika" panose="02000000000000000000" pitchFamily="2" charset="0"/>
      <p:regular r:id="rId21"/>
      <p:bold r:id="rId22"/>
      <p:italic r:id="rId23"/>
      <p:boldItalic r:id="rId2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CB3952A-307E-4FF3-9959-C5B2482CD3E1}" v="2" dt="2025-12-09T11:26:51.77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theme" Target="theme/theme1.xml"/><Relationship Id="rId30" Type="http://schemas.microsoft.com/office/2018/10/relationships/authors" Target="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C90C80-7C13-4320-FFF2-B313A2773E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F391D9C-8E15-E806-FC17-042B2B3C4A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C6BF08A-72DC-98C7-DA2A-9388F09F50F7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crambler 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oo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k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 and r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B1F2D32-057C-BEB7-4012-772C11B34A0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hides from the guards.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A676CDE-22F2-17FF-0C55-F61B0FBD5C30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shines like a star.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6F37039-8434-818D-498D-0997BE947C5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plural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hides from the 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guards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77396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0C342F-22CF-704A-3E02-29FBF621FE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0F358B8-B3CF-DC56-F886-EF133AA67D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09CB1C0-42AE-BBFC-26D6-AF8D0073E9CE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crambler 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oo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k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 and r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3D8F633-18DB-2CF7-7F86-A3DA84C1B23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hides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from the guards.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5A4492F-7C58-03C9-9E17-D2B99561DDC7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shines like a star.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46CEB67-9614-30E1-4C43-6DD6E448972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plural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hides from the 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guards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98014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6D1398-0DA8-D770-BD7E-4EF2044D9F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2F297E0-21AE-7EC1-EE32-35E32E01D5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98D03D8-D833-BC2D-BFFB-6E6622B4F7B6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crambler 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oo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k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 and r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C96BD09-D0EE-550F-7842-DF5D06DC589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hides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from the guards.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3D47888-DFB2-E8A3-BD18-5638D898FCF6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shines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like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star.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FD53D5A-71B9-307F-57B1-323606221FE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plural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hides from the 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guards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9734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likes fast rockets.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3686175" y="4837895"/>
            <a:ext cx="4733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1AABE-929F-C1D6-5869-390427546314}"/>
              </a:ext>
            </a:extLst>
          </p:cNvPr>
          <p:cNvSpPr/>
          <p:nvPr/>
        </p:nvSpPr>
        <p:spPr>
          <a:xfrm>
            <a:off x="7591428" y="3704064"/>
            <a:ext cx="1247775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7669526" y="4219113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3622848" y="4219113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2F0DDC-59BF-2AB1-4756-776CD12160AE}"/>
              </a:ext>
            </a:extLst>
          </p:cNvPr>
          <p:cNvSpPr/>
          <p:nvPr/>
        </p:nvSpPr>
        <p:spPr>
          <a:xfrm>
            <a:off x="3102246" y="3717552"/>
            <a:ext cx="2106769" cy="6446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6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likes fast rockets.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C4AFC6A-E157-AD74-6B77-0DAB94436F6B}"/>
              </a:ext>
            </a:extLst>
          </p:cNvPr>
          <p:cNvSpPr/>
          <p:nvPr/>
        </p:nvSpPr>
        <p:spPr>
          <a:xfrm>
            <a:off x="7561253" y="3868124"/>
            <a:ext cx="1247775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57BDDB3-FD41-B199-71AD-B2B092FFCC60}"/>
              </a:ext>
            </a:extLst>
          </p:cNvPr>
          <p:cNvSpPr/>
          <p:nvPr/>
        </p:nvSpPr>
        <p:spPr>
          <a:xfrm>
            <a:off x="3016294" y="3826124"/>
            <a:ext cx="2106769" cy="8400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2852381" y="5007446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7601541" y="438841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3482929" y="4370269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7031638" y="5071526"/>
            <a:ext cx="226768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likes fast rockets.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F98938-4D9A-3E5D-CF22-3E6851F8113E}"/>
              </a:ext>
            </a:extLst>
          </p:cNvPr>
          <p:cNvSpPr/>
          <p:nvPr/>
        </p:nvSpPr>
        <p:spPr>
          <a:xfrm>
            <a:off x="7524015" y="3861432"/>
            <a:ext cx="1247775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76C94D9-2B78-97A7-D361-DFE0D2EFB140}"/>
              </a:ext>
            </a:extLst>
          </p:cNvPr>
          <p:cNvSpPr/>
          <p:nvPr/>
        </p:nvSpPr>
        <p:spPr>
          <a:xfrm>
            <a:off x="3219455" y="3847400"/>
            <a:ext cx="2106769" cy="8400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6957439" y="4991898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3512393" y="4512545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7587987" y="4354721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2942490" y="5195652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likes fast rockets.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4896611" y="530323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5168850" y="439008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likes fast rockets.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“fast”?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5854172" y="537943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6126411" y="446628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likes fast rockets.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6286651" y="1628930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6574175" y="2653610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5400000">
            <a:off x="3493545" y="2653611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2026129" y="1630687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4470756" y="1628930"/>
            <a:ext cx="163895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5400000">
            <a:off x="5231460" y="2575633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11B83A5-0650-3A7B-DEF2-A6C36E9F9309}"/>
              </a:ext>
            </a:extLst>
          </p:cNvPr>
          <p:cNvSpPr txBox="1">
            <a:spLocks/>
          </p:cNvSpPr>
          <p:nvPr/>
        </p:nvSpPr>
        <p:spPr>
          <a:xfrm>
            <a:off x="8454398" y="1628930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0DDEAD5E-C830-FC4C-AE75-5FB37E2C1330}"/>
              </a:ext>
            </a:extLst>
          </p:cNvPr>
          <p:cNvSpPr/>
          <p:nvPr/>
        </p:nvSpPr>
        <p:spPr>
          <a:xfrm rot="5400000">
            <a:off x="8099823" y="2677678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: Rounded Corners 11">
            <a:hlinkClick r:id="rId3"/>
            <a:extLst>
              <a:ext uri="{FF2B5EF4-FFF2-40B4-BE49-F238E27FC236}">
                <a16:creationId xmlns:a16="http://schemas.microsoft.com/office/drawing/2014/main" id="{0B187A8A-4FB1-8530-B806-6F39034E8942}"/>
              </a:ext>
            </a:extLst>
          </p:cNvPr>
          <p:cNvSpPr/>
          <p:nvPr/>
        </p:nvSpPr>
        <p:spPr>
          <a:xfrm>
            <a:off x="8514413" y="5524105"/>
            <a:ext cx="3492065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5" grpId="0" animBg="1"/>
      <p:bldP spid="8" grpId="0" animBg="1"/>
      <p:bldP spid="9" grpId="0" animBg="1"/>
      <p:bldP spid="11" grpId="0" animBg="1"/>
      <p:bldP spid="4" grpId="0" animBg="1"/>
      <p:bldP spid="6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attern of different objects&#10;&#10;AI-generated content may be incorrect.">
            <a:extLst>
              <a:ext uri="{FF2B5EF4-FFF2-40B4-BE49-F238E27FC236}">
                <a16:creationId xmlns:a16="http://schemas.microsoft.com/office/drawing/2014/main" id="{504281F1-8FEF-789A-78F8-E1EE57B6C8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 dirty="0">
                <a:solidFill>
                  <a:schemeClr val="bg1"/>
                </a:solidFill>
              </a:rPr>
              <a:t>Click on the words to reveal the answers. </a:t>
            </a:r>
            <a:endParaRPr lang="en-GB" sz="26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3552825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Common Nouns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292433" y="2364172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baby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292433" y="309873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listens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1924691" y="309873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sad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292433" y="456785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school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292433" y="383329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dog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1924691" y="2364172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Jack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1924691" y="383329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Monday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1924691" y="456785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sing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768328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5739107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Proper Nouns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851ED0F-7079-825B-2B68-5E651BD59C0C}"/>
              </a:ext>
            </a:extLst>
          </p:cNvPr>
          <p:cNvSpPr txBox="1">
            <a:spLocks/>
          </p:cNvSpPr>
          <p:nvPr/>
        </p:nvSpPr>
        <p:spPr>
          <a:xfrm>
            <a:off x="7925389" y="1482042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Adjectives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5521106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292433" y="530242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big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1924691" y="530242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March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3A3774-7133-1E32-D796-EC06932E7C97}"/>
              </a:ext>
            </a:extLst>
          </p:cNvPr>
          <p:cNvSpPr txBox="1">
            <a:spLocks/>
          </p:cNvSpPr>
          <p:nvPr/>
        </p:nvSpPr>
        <p:spPr>
          <a:xfrm>
            <a:off x="10111672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568685E-7131-2694-E761-282D542CB6E7}"/>
              </a:ext>
            </a:extLst>
          </p:cNvPr>
          <p:cNvCxnSpPr>
            <a:cxnSpLocks/>
          </p:cNvCxnSpPr>
          <p:nvPr/>
        </p:nvCxnSpPr>
        <p:spPr>
          <a:xfrm>
            <a:off x="987403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1">
            <a:extLst>
              <a:ext uri="{FF2B5EF4-FFF2-40B4-BE49-F238E27FC236}">
                <a16:creationId xmlns:a16="http://schemas.microsoft.com/office/drawing/2014/main" id="{435ADC95-2193-EE79-69B8-C7A3010824DB}"/>
              </a:ext>
            </a:extLst>
          </p:cNvPr>
          <p:cNvSpPr txBox="1">
            <a:spLocks/>
          </p:cNvSpPr>
          <p:nvPr/>
        </p:nvSpPr>
        <p:spPr>
          <a:xfrm>
            <a:off x="292433" y="600650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Wales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234AE4E-A5BC-55EB-D0BB-EB13767F00CC}"/>
              </a:ext>
            </a:extLst>
          </p:cNvPr>
          <p:cNvSpPr txBox="1">
            <a:spLocks/>
          </p:cNvSpPr>
          <p:nvPr/>
        </p:nvSpPr>
        <p:spPr>
          <a:xfrm>
            <a:off x="1924691" y="600650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car</a:t>
            </a:r>
          </a:p>
        </p:txBody>
      </p:sp>
      <p:pic>
        <p:nvPicPr>
          <p:cNvPr id="15" name="Picture 14" descr="A cartoon character wearing a wizard hat and a hat&#10;&#10;AI-generated content may be incorrect.">
            <a:extLst>
              <a:ext uri="{FF2B5EF4-FFF2-40B4-BE49-F238E27FC236}">
                <a16:creationId xmlns:a16="http://schemas.microsoft.com/office/drawing/2014/main" id="{F87C3025-A848-01FC-C0C8-13481CCFA4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422" y="73254"/>
            <a:ext cx="1849638" cy="2133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052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0 L 0.51459 -0.1083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29" y="-5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28516 -0.1092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93" y="-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1.85185E-6 L 0.28672 -0.1143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36" y="-5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4.44444E-6 L 0.28594 4.44444E-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9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3 0 L 0.82656 -0.112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547" y="-5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4.44444E-6 L 0.33985 -0.0055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4.07407E-6 L 0.33985 -0.11783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59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1.85185E-6 L 0.69349 -0.22963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674" y="-114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64688 -0.325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279" y="-16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2.22222E-6 L 0.33985 -0.22986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115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475 -0.22546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85" y="-11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4.07407E-6 L 0.15131 -0.21157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65" y="-10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  <p:bldP spid="16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C77E52-499D-F401-EA21-A5C60B306B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A9028DC-4B43-1BEE-5063-1AF1F173C5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09DA3C4-4046-512C-C3AE-F2EB0F064141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taked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thegem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runned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FF1DE88-1C4A-15A1-9C34-6AB10E6E4D2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hides from the guards.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4F029A-5723-72E6-699B-93B10B3A2361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shines like a star.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A651C4F-EEAA-1FAE-F05A-3C0A1525765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plural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hides from the guards.</a:t>
            </a:r>
          </a:p>
        </p:txBody>
      </p:sp>
    </p:spTree>
    <p:extLst>
      <p:ext uri="{BB962C8B-B14F-4D97-AF65-F5344CB8AC3E}">
        <p14:creationId xmlns:p14="http://schemas.microsoft.com/office/powerpoint/2010/main" val="108794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40D2AA-238E-769A-D127-40F34D5927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E048262-3AD4-02A4-AD5A-7CD9B99C2C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62BCBB3-7E97-4412-91E6-4D8AF5893985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taked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thegem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runned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1855ED7-E51D-32FC-2C93-A1530A5EEC2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hides from the guards.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B3465D3-EA88-511B-D48B-7C4DD9A6F081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shines like a star.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BE21EC8-C077-1A2D-9C97-9EB031CE094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plural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hides from the 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guards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76252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B3A9E0-46D6-A2C6-7775-591813ED96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C72B30D-FC4B-84A4-4390-A394E4C014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52CAFC-E461-5775-671D-8262DAB8ACC2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taked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thegem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runned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1B89444-FE78-745E-5BC5-34591FB3E85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hides from the guards.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687163-B571-8D8F-5469-08E8449DAB31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shines like a star.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802FEDB-6397-2F13-3720-050D4671865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plural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hides from the 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guards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27751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E33D29-2B35-1C51-0476-D316C8596B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C2297F8-AEDF-5989-EF16-E163BBA1C9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F21BEB7-12C1-263F-7B71-4F1A331922AB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crambler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taked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thegem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runned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5810056-5807-3FF7-F500-77391255CAC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hides from the guards.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0BD7377-B863-CD3E-314D-E592EF6D5BDE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shines like a star.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3B481A2-F3A0-6AF6-0739-F99308A6DE6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plural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hides from the 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guards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50790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06F91C-468F-2882-20E2-F2149FF446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EE15243-81BE-1197-8A09-D07C2638E2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F4425BC-8F6A-8ADD-7C59-DD7CEA21372E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crambler 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oo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k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thegem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runned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8454B30-036A-ACB0-DF81-EC919B8F17D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hides from the guards.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9118FD7-4E41-7423-18D0-163A065C1031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shines like a star.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F120FB7-4E61-0523-69EE-F339D0D080D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plural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hides from the 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guards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61494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830A74-B93B-3315-2491-850CA1DE03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CCFEAB1-5193-B45F-88B2-B28D253811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324F4F7-0F2F-965B-6301-306FAFFF3F76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crambler 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oo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k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 and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runned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F2C7B00-7F3F-8ACB-E2C9-4D7FA4B1212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hides from the guards.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438591F-739D-A083-898E-FDDA473AAE52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shines like a star.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A1A8B1F-B81F-B7D4-53DC-B51F6A686EE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plural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hides from the 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guards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19829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CE07AF-B50E-1125-48FB-2112189015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0EE55EA-BFA7-BF6C-A2F3-028225C7CF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B369D21-B77E-7A5F-630D-41A3D4705BCF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crambler 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oo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k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 and r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3A7D697-2103-E100-7EF2-267EF38AD06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hides from the guards.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6638D60-19B3-C962-629A-076214AA7EDC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shines like a star.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CFBED47-23CB-9841-B776-4C1357F06E3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plural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hides from the 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guards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27151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1029</Words>
  <Application>Microsoft Office PowerPoint</Application>
  <PresentationFormat>Widescreen</PresentationFormat>
  <Paragraphs>171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1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2025-12-22T09:41:43Z</dcterms:modified>
</cp:coreProperties>
</file>